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4" r:id="rId1"/>
  </p:sldMasterIdLst>
  <p:notesMasterIdLst>
    <p:notesMasterId r:id="rId10"/>
  </p:notesMasterIdLst>
  <p:sldIdLst>
    <p:sldId id="256" r:id="rId2"/>
    <p:sldId id="301" r:id="rId3"/>
    <p:sldId id="257" r:id="rId4"/>
    <p:sldId id="302" r:id="rId5"/>
    <p:sldId id="272" r:id="rId6"/>
    <p:sldId id="303" r:id="rId7"/>
    <p:sldId id="258" r:id="rId8"/>
    <p:sldId id="266" r:id="rId9"/>
  </p:sldIdLst>
  <p:sldSz cx="9144000" cy="5143500" type="screen16x9"/>
  <p:notesSz cx="6858000" cy="9144000"/>
  <p:embeddedFontLst>
    <p:embeddedFont>
      <p:font typeface="Abril Fatface" panose="02000503000000020003" pitchFamily="2" charset="77"/>
      <p:regular r:id="rId11"/>
    </p:embeddedFont>
    <p:embeddedFont>
      <p:font typeface="Fira Sans" panose="020B0503050000020004" pitchFamily="34"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5F66EF4-E6C3-4F72-99F5-B0EF61C34C53}">
  <a:tblStyle styleId="{E5F66EF4-E6C3-4F72-99F5-B0EF61C34C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65" d="100"/>
          <a:sy n="165" d="100"/>
        </p:scale>
        <p:origin x="66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jpg>
</file>

<file path=ppt/media/image11.png>
</file>

<file path=ppt/media/image12.png>
</file>

<file path=ppt/media/image13.jpg>
</file>

<file path=ppt/media/image14.jpg>
</file>

<file path=ppt/media/image2.png>
</file>

<file path=ppt/media/image3.png>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b8f08553c2_0_20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b8f08553c2_0_20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0056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b8f08553c2_0_154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gb8f08553c2_0_154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b8f08553c2_0_20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b8f08553c2_0_20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10260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b8f08553c2_0_15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b8f08553c2_0_15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b8f08553c2_0_20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b8f08553c2_0_20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54332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b3f9adf858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b3f9adf858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b8f08553c2_0_15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b8f08553c2_0_15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956756" y="1139838"/>
            <a:ext cx="5230500" cy="24183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956750" y="3558149"/>
            <a:ext cx="5230500" cy="4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6_1_1">
    <p:bg>
      <p:bgPr>
        <a:blipFill>
          <a:blip r:embed="rId2">
            <a:alphaModFix/>
          </a:blip>
          <a:stretch>
            <a:fillRect/>
          </a:stretch>
        </a:blip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6_1_1_1">
    <p:bg>
      <p:bgPr>
        <a:blipFill>
          <a:blip r:embed="rId2">
            <a:alphaModFix/>
          </a:blip>
          <a:stretch>
            <a:fillRect/>
          </a:stretch>
        </a:blip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3072900" y="1907700"/>
            <a:ext cx="4746900" cy="8418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1248000" y="1907700"/>
            <a:ext cx="1748700" cy="132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12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 name="Google Shape;14;p3"/>
          <p:cNvSpPr txBox="1">
            <a:spLocks noGrp="1"/>
          </p:cNvSpPr>
          <p:nvPr>
            <p:ph type="subTitle" idx="1"/>
          </p:nvPr>
        </p:nvSpPr>
        <p:spPr>
          <a:xfrm>
            <a:off x="3072900" y="2733376"/>
            <a:ext cx="4746900" cy="486300"/>
          </a:xfrm>
          <a:prstGeom prst="rect">
            <a:avLst/>
          </a:prstGeom>
        </p:spPr>
        <p:txBody>
          <a:bodyPr spcFirstLastPara="1" wrap="square" lIns="91425" tIns="91425" rIns="91425" bIns="91425"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17" name="Google Shape;17;p4"/>
          <p:cNvSpPr txBox="1">
            <a:spLocks noGrp="1"/>
          </p:cNvSpPr>
          <p:nvPr>
            <p:ph type="body" idx="1"/>
          </p:nvPr>
        </p:nvSpPr>
        <p:spPr>
          <a:xfrm>
            <a:off x="713225" y="1246950"/>
            <a:ext cx="7717500" cy="33570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1780650" y="1443400"/>
            <a:ext cx="5582700" cy="24633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13"/>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0" name="Google Shape;40;p13"/>
          <p:cNvSpPr txBox="1">
            <a:spLocks noGrp="1"/>
          </p:cNvSpPr>
          <p:nvPr>
            <p:ph type="title" idx="2" hasCustomPrompt="1"/>
          </p:nvPr>
        </p:nvSpPr>
        <p:spPr>
          <a:xfrm>
            <a:off x="765314" y="1668650"/>
            <a:ext cx="862500" cy="655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1" name="Google Shape;41;p13"/>
          <p:cNvSpPr txBox="1">
            <a:spLocks noGrp="1"/>
          </p:cNvSpPr>
          <p:nvPr>
            <p:ph type="title" idx="3"/>
          </p:nvPr>
        </p:nvSpPr>
        <p:spPr>
          <a:xfrm>
            <a:off x="1627612" y="1668650"/>
            <a:ext cx="2814900" cy="514200"/>
          </a:xfrm>
          <a:prstGeom prst="rect">
            <a:avLst/>
          </a:prstGeom>
        </p:spPr>
        <p:txBody>
          <a:bodyPr spcFirstLastPara="1" wrap="square" lIns="91425" tIns="91425" rIns="91425" bIns="91425" anchor="b" anchorCtr="0">
            <a:noAutofit/>
          </a:bodyPr>
          <a:lstStyle>
            <a:lvl1pPr lvl="0" algn="l">
              <a:spcBef>
                <a:spcPts val="0"/>
              </a:spcBef>
              <a:spcAft>
                <a:spcPts val="0"/>
              </a:spcAft>
              <a:buSzPts val="2400"/>
              <a:buNone/>
              <a:defRPr sz="2400"/>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2" name="Google Shape;42;p13"/>
          <p:cNvSpPr txBox="1">
            <a:spLocks noGrp="1"/>
          </p:cNvSpPr>
          <p:nvPr>
            <p:ph type="subTitle" idx="1"/>
          </p:nvPr>
        </p:nvSpPr>
        <p:spPr>
          <a:xfrm>
            <a:off x="1627612" y="2157875"/>
            <a:ext cx="2814900" cy="5727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
        <p:nvSpPr>
          <p:cNvPr id="43" name="Google Shape;43;p13"/>
          <p:cNvSpPr txBox="1">
            <a:spLocks noGrp="1"/>
          </p:cNvSpPr>
          <p:nvPr>
            <p:ph type="title" idx="4" hasCustomPrompt="1"/>
          </p:nvPr>
        </p:nvSpPr>
        <p:spPr>
          <a:xfrm>
            <a:off x="4701438" y="1668650"/>
            <a:ext cx="862500" cy="655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4" name="Google Shape;44;p13"/>
          <p:cNvSpPr txBox="1">
            <a:spLocks noGrp="1"/>
          </p:cNvSpPr>
          <p:nvPr>
            <p:ph type="title" idx="5"/>
          </p:nvPr>
        </p:nvSpPr>
        <p:spPr>
          <a:xfrm>
            <a:off x="5563879" y="1668650"/>
            <a:ext cx="2814900" cy="514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5" name="Google Shape;45;p13"/>
          <p:cNvSpPr txBox="1">
            <a:spLocks noGrp="1"/>
          </p:cNvSpPr>
          <p:nvPr>
            <p:ph type="subTitle" idx="6"/>
          </p:nvPr>
        </p:nvSpPr>
        <p:spPr>
          <a:xfrm>
            <a:off x="5563879" y="2157875"/>
            <a:ext cx="2814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6" name="Google Shape;46;p13"/>
          <p:cNvSpPr txBox="1">
            <a:spLocks noGrp="1"/>
          </p:cNvSpPr>
          <p:nvPr>
            <p:ph type="title" idx="7" hasCustomPrompt="1"/>
          </p:nvPr>
        </p:nvSpPr>
        <p:spPr>
          <a:xfrm>
            <a:off x="765162" y="3334250"/>
            <a:ext cx="862500" cy="655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47" name="Google Shape;47;p13"/>
          <p:cNvSpPr txBox="1">
            <a:spLocks noGrp="1"/>
          </p:cNvSpPr>
          <p:nvPr>
            <p:ph type="title" idx="8"/>
          </p:nvPr>
        </p:nvSpPr>
        <p:spPr>
          <a:xfrm>
            <a:off x="1627612" y="3334250"/>
            <a:ext cx="2814900" cy="514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8" name="Google Shape;48;p13"/>
          <p:cNvSpPr txBox="1">
            <a:spLocks noGrp="1"/>
          </p:cNvSpPr>
          <p:nvPr>
            <p:ph type="subTitle" idx="9"/>
          </p:nvPr>
        </p:nvSpPr>
        <p:spPr>
          <a:xfrm>
            <a:off x="1627612" y="3823475"/>
            <a:ext cx="2814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49" name="Google Shape;49;p13"/>
          <p:cNvSpPr txBox="1">
            <a:spLocks noGrp="1"/>
          </p:cNvSpPr>
          <p:nvPr>
            <p:ph type="title" idx="13" hasCustomPrompt="1"/>
          </p:nvPr>
        </p:nvSpPr>
        <p:spPr>
          <a:xfrm>
            <a:off x="4701588" y="3334250"/>
            <a:ext cx="862500" cy="655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r>
              <a:t>xx%</a:t>
            </a:r>
          </a:p>
        </p:txBody>
      </p:sp>
      <p:sp>
        <p:nvSpPr>
          <p:cNvPr id="50" name="Google Shape;50;p13"/>
          <p:cNvSpPr txBox="1">
            <a:spLocks noGrp="1"/>
          </p:cNvSpPr>
          <p:nvPr>
            <p:ph type="title" idx="14"/>
          </p:nvPr>
        </p:nvSpPr>
        <p:spPr>
          <a:xfrm>
            <a:off x="5563879" y="3334250"/>
            <a:ext cx="2814900" cy="514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1" name="Google Shape;51;p13"/>
          <p:cNvSpPr txBox="1">
            <a:spLocks noGrp="1"/>
          </p:cNvSpPr>
          <p:nvPr>
            <p:ph type="subTitle" idx="15"/>
          </p:nvPr>
        </p:nvSpPr>
        <p:spPr>
          <a:xfrm>
            <a:off x="5563879" y="3823475"/>
            <a:ext cx="2814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1">
  <p:cSld name="CUSTOM_4_1">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4"/>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4" name="Google Shape;54;p14"/>
          <p:cNvSpPr txBox="1">
            <a:spLocks noGrp="1"/>
          </p:cNvSpPr>
          <p:nvPr>
            <p:ph type="title" idx="2"/>
          </p:nvPr>
        </p:nvSpPr>
        <p:spPr>
          <a:xfrm>
            <a:off x="719527" y="2570975"/>
            <a:ext cx="2388300" cy="514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5" name="Google Shape;55;p14"/>
          <p:cNvSpPr txBox="1">
            <a:spLocks noGrp="1"/>
          </p:cNvSpPr>
          <p:nvPr>
            <p:ph type="subTitle" idx="1"/>
          </p:nvPr>
        </p:nvSpPr>
        <p:spPr>
          <a:xfrm>
            <a:off x="719525" y="3108687"/>
            <a:ext cx="2388300" cy="106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56" name="Google Shape;56;p14"/>
          <p:cNvSpPr txBox="1">
            <a:spLocks noGrp="1"/>
          </p:cNvSpPr>
          <p:nvPr>
            <p:ph type="title" idx="3"/>
          </p:nvPr>
        </p:nvSpPr>
        <p:spPr>
          <a:xfrm>
            <a:off x="6036176" y="2594475"/>
            <a:ext cx="2388300" cy="514200"/>
          </a:xfrm>
          <a:prstGeom prst="rect">
            <a:avLst/>
          </a:prstGeom>
        </p:spPr>
        <p:txBody>
          <a:bodyPr spcFirstLastPara="1" wrap="square" lIns="91425" tIns="91425" rIns="91425" bIns="91425" anchor="b" anchorCtr="0">
            <a:noAutofit/>
          </a:bodyPr>
          <a:lstStyle>
            <a:lvl1pPr lvl="0" algn="l" rtl="0">
              <a:spcBef>
                <a:spcPts val="0"/>
              </a:spcBef>
              <a:spcAft>
                <a:spcPts val="0"/>
              </a:spcAft>
              <a:buSzPts val="2400"/>
              <a:buNone/>
              <a:defRPr sz="2400"/>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7" name="Google Shape;57;p14"/>
          <p:cNvSpPr txBox="1">
            <a:spLocks noGrp="1"/>
          </p:cNvSpPr>
          <p:nvPr>
            <p:ph type="subTitle" idx="4"/>
          </p:nvPr>
        </p:nvSpPr>
        <p:spPr>
          <a:xfrm>
            <a:off x="6036175" y="3132193"/>
            <a:ext cx="2388300" cy="106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6">
    <p:spTree>
      <p:nvGrpSpPr>
        <p:cNvPr id="1" name="Shape 104"/>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6_1">
    <p:bg>
      <p:bgPr>
        <a:blipFill>
          <a:blip r:embed="rId2">
            <a:alphaModFix/>
          </a:blip>
          <a:stretch>
            <a:fillRect/>
          </a:stretch>
        </a:blipFill>
        <a:effectLst/>
      </p:bgPr>
    </p:bg>
    <p:spTree>
      <p:nvGrpSpPr>
        <p:cNvPr id="1" name="Shape 10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1pPr>
            <a:lvl2pPr lvl="1"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2pPr>
            <a:lvl3pPr lvl="2"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3pPr>
            <a:lvl4pPr lvl="3"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4pPr>
            <a:lvl5pPr lvl="4"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5pPr>
            <a:lvl6pPr lvl="5"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6pPr>
            <a:lvl7pPr lvl="6"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7pPr>
            <a:lvl8pPr lvl="7"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8pPr>
            <a:lvl9pPr lvl="8" algn="ctr">
              <a:spcBef>
                <a:spcPts val="0"/>
              </a:spcBef>
              <a:spcAft>
                <a:spcPts val="0"/>
              </a:spcAft>
              <a:buClr>
                <a:schemeClr val="lt1"/>
              </a:buClr>
              <a:buSzPts val="3200"/>
              <a:buFont typeface="Abril Fatface"/>
              <a:buNone/>
              <a:defRPr sz="3200">
                <a:solidFill>
                  <a:schemeClr val="lt1"/>
                </a:solidFill>
                <a:latin typeface="Abril Fatface"/>
                <a:ea typeface="Abril Fatface"/>
                <a:cs typeface="Abril Fatface"/>
                <a:sym typeface="Abril Fatface"/>
              </a:defRPr>
            </a:lvl9pPr>
          </a:lstStyle>
          <a:p>
            <a:endParaRPr/>
          </a:p>
        </p:txBody>
      </p:sp>
      <p:sp>
        <p:nvSpPr>
          <p:cNvPr id="7" name="Google Shape;7;p1"/>
          <p:cNvSpPr txBox="1">
            <a:spLocks noGrp="1"/>
          </p:cNvSpPr>
          <p:nvPr>
            <p:ph type="body" idx="1"/>
          </p:nvPr>
        </p:nvSpPr>
        <p:spPr>
          <a:xfrm>
            <a:off x="713225" y="1246950"/>
            <a:ext cx="7717500" cy="335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1pPr>
            <a:lvl2pPr marL="914400" lvl="1"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2pPr>
            <a:lvl3pPr marL="1371600" lvl="2"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3pPr>
            <a:lvl4pPr marL="1828800" lvl="3"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4pPr>
            <a:lvl5pPr marL="2286000" lvl="4"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5pPr>
            <a:lvl6pPr marL="2743200" lvl="5"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6pPr>
            <a:lvl7pPr marL="3200400" lvl="6"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7pPr>
            <a:lvl8pPr marL="3657600" lvl="7"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8pPr>
            <a:lvl9pPr marL="4114800" lvl="8" indent="-330200">
              <a:lnSpc>
                <a:spcPct val="100000"/>
              </a:lnSpc>
              <a:spcBef>
                <a:spcPts val="0"/>
              </a:spcBef>
              <a:spcAft>
                <a:spcPts val="0"/>
              </a:spcAft>
              <a:buClr>
                <a:schemeClr val="lt1"/>
              </a:buClr>
              <a:buSzPts val="1600"/>
              <a:buFont typeface="Fira Sans"/>
              <a:buChar char="■"/>
              <a:defRPr sz="1600">
                <a:solidFill>
                  <a:schemeClr val="lt1"/>
                </a:solidFill>
                <a:latin typeface="Fira Sans"/>
                <a:ea typeface="Fira Sans"/>
                <a:cs typeface="Fira Sans"/>
                <a:sym typeface="Fir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8" r:id="rId5"/>
    <p:sldLayoutId id="2147483659" r:id="rId6"/>
    <p:sldLayoutId id="2147483660" r:id="rId7"/>
    <p:sldLayoutId id="2147483667" r:id="rId8"/>
    <p:sldLayoutId id="2147483668" r:id="rId9"/>
    <p:sldLayoutId id="2147483669" r:id="rId10"/>
    <p:sldLayoutId id="214748367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hyperlink" Target="https://docs.google.com/spreadsheets/d/1VdaKcXc6mU-IN-DiNql97DQHwG2-MSOfq6LLjjPRUf0/copy"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7000" b="-27000"/>
          </a:stretch>
        </a:blipFill>
        <a:effectLst/>
      </p:bgPr>
    </p:bg>
    <p:spTree>
      <p:nvGrpSpPr>
        <p:cNvPr id="1" name="Shape 121"/>
        <p:cNvGrpSpPr/>
        <p:nvPr/>
      </p:nvGrpSpPr>
      <p:grpSpPr>
        <a:xfrm>
          <a:off x="0" y="0"/>
          <a:ext cx="0" cy="0"/>
          <a:chOff x="0" y="0"/>
          <a:chExt cx="0" cy="0"/>
        </a:xfrm>
      </p:grpSpPr>
      <p:sp>
        <p:nvSpPr>
          <p:cNvPr id="123" name="Google Shape;123;p30"/>
          <p:cNvSpPr txBox="1">
            <a:spLocks noGrp="1"/>
          </p:cNvSpPr>
          <p:nvPr>
            <p:ph type="subTitle" idx="1"/>
          </p:nvPr>
        </p:nvSpPr>
        <p:spPr>
          <a:xfrm>
            <a:off x="1956750" y="3878189"/>
            <a:ext cx="5230500" cy="4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Journey into space</a:t>
            </a:r>
            <a:endParaRPr dirty="0"/>
          </a:p>
        </p:txBody>
      </p:sp>
      <p:pic>
        <p:nvPicPr>
          <p:cNvPr id="3" name="Picture 2">
            <a:extLst>
              <a:ext uri="{FF2B5EF4-FFF2-40B4-BE49-F238E27FC236}">
                <a16:creationId xmlns:a16="http://schemas.microsoft.com/office/drawing/2014/main" id="{4199F268-0FF4-5448-ABC8-C408DBA9A978}"/>
              </a:ext>
            </a:extLst>
          </p:cNvPr>
          <p:cNvPicPr>
            <a:picLocks noChangeAspect="1"/>
          </p:cNvPicPr>
          <p:nvPr/>
        </p:nvPicPr>
        <p:blipFill>
          <a:blip r:embed="rId4"/>
          <a:stretch>
            <a:fillRect/>
          </a:stretch>
        </p:blipFill>
        <p:spPr>
          <a:xfrm>
            <a:off x="1220491" y="2493106"/>
            <a:ext cx="6963865" cy="151444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4"/>
          <p:cNvSpPr txBox="1">
            <a:spLocks noGrp="1"/>
          </p:cNvSpPr>
          <p:nvPr>
            <p:ph type="title"/>
          </p:nvPr>
        </p:nvSpPr>
        <p:spPr>
          <a:xfrm>
            <a:off x="3119393" y="1907700"/>
            <a:ext cx="5094707" cy="132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Description</a:t>
            </a:r>
            <a:endParaRPr dirty="0"/>
          </a:p>
        </p:txBody>
      </p:sp>
      <p:sp>
        <p:nvSpPr>
          <p:cNvPr id="158" name="Google Shape;158;p34"/>
          <p:cNvSpPr txBox="1">
            <a:spLocks noGrp="1"/>
          </p:cNvSpPr>
          <p:nvPr>
            <p:ph type="title" idx="2"/>
          </p:nvPr>
        </p:nvSpPr>
        <p:spPr>
          <a:xfrm>
            <a:off x="1248000" y="1907700"/>
            <a:ext cx="1748700" cy="132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Tree>
    <p:extLst>
      <p:ext uri="{BB962C8B-B14F-4D97-AF65-F5344CB8AC3E}">
        <p14:creationId xmlns:p14="http://schemas.microsoft.com/office/powerpoint/2010/main" val="11124616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Description</a:t>
            </a:r>
            <a:endParaRPr dirty="0"/>
          </a:p>
        </p:txBody>
      </p:sp>
      <p:sp>
        <p:nvSpPr>
          <p:cNvPr id="129" name="Google Shape;129;p31"/>
          <p:cNvSpPr txBox="1">
            <a:spLocks noGrp="1"/>
          </p:cNvSpPr>
          <p:nvPr>
            <p:ph type="body" idx="1"/>
          </p:nvPr>
        </p:nvSpPr>
        <p:spPr>
          <a:xfrm>
            <a:off x="713225" y="1246950"/>
            <a:ext cx="4044756" cy="3357000"/>
          </a:xfrm>
          <a:prstGeom prst="rect">
            <a:avLst/>
          </a:prstGeom>
        </p:spPr>
        <p:txBody>
          <a:bodyPr spcFirstLastPara="1" wrap="square" lIns="91425" tIns="91425" rIns="91425" bIns="91425" anchor="t" anchorCtr="0">
            <a:noAutofit/>
          </a:bodyPr>
          <a:lstStyle/>
          <a:p>
            <a:pPr marL="0" lvl="0" indent="0">
              <a:buNone/>
            </a:pPr>
            <a:r>
              <a:rPr lang="en-AU" sz="1730" dirty="0"/>
              <a:t>Astrolabe will show the planets in our solar system and using API’s provide information on the latest in space and astronomy news. I wanted  4 different pages including a Home page. A Planets page with all the planets in our solar system and where you click on the photo and you will get the relevant information on each planet. An Articles page which will display the API’s, and a blog page which allows the user to engage with the content.</a:t>
            </a:r>
            <a:endParaRPr sz="1730" dirty="0"/>
          </a:p>
        </p:txBody>
      </p:sp>
      <p:pic>
        <p:nvPicPr>
          <p:cNvPr id="5" name="Picture 4">
            <a:extLst>
              <a:ext uri="{FF2B5EF4-FFF2-40B4-BE49-F238E27FC236}">
                <a16:creationId xmlns:a16="http://schemas.microsoft.com/office/drawing/2014/main" id="{63540EFC-B95C-C742-BE0F-5F5BA92F8F48}"/>
              </a:ext>
            </a:extLst>
          </p:cNvPr>
          <p:cNvPicPr>
            <a:picLocks noChangeAspect="1"/>
          </p:cNvPicPr>
          <p:nvPr/>
        </p:nvPicPr>
        <p:blipFill>
          <a:blip r:embed="rId4"/>
          <a:stretch>
            <a:fillRect/>
          </a:stretch>
        </p:blipFill>
        <p:spPr>
          <a:xfrm>
            <a:off x="5066963" y="1813114"/>
            <a:ext cx="3542345" cy="1868209"/>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4"/>
          <p:cNvSpPr txBox="1">
            <a:spLocks noGrp="1"/>
          </p:cNvSpPr>
          <p:nvPr>
            <p:ph type="title"/>
          </p:nvPr>
        </p:nvSpPr>
        <p:spPr>
          <a:xfrm>
            <a:off x="3119393" y="1907700"/>
            <a:ext cx="5094707" cy="132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Challenges</a:t>
            </a:r>
            <a:endParaRPr dirty="0"/>
          </a:p>
        </p:txBody>
      </p:sp>
      <p:sp>
        <p:nvSpPr>
          <p:cNvPr id="158" name="Google Shape;158;p34"/>
          <p:cNvSpPr txBox="1">
            <a:spLocks noGrp="1"/>
          </p:cNvSpPr>
          <p:nvPr>
            <p:ph type="title" idx="2"/>
          </p:nvPr>
        </p:nvSpPr>
        <p:spPr>
          <a:xfrm>
            <a:off x="1053885" y="1907700"/>
            <a:ext cx="1942815" cy="132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extLst>
      <p:ext uri="{BB962C8B-B14F-4D97-AF65-F5344CB8AC3E}">
        <p14:creationId xmlns:p14="http://schemas.microsoft.com/office/powerpoint/2010/main" val="8281227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515"/>
        <p:cNvGrpSpPr/>
        <p:nvPr/>
      </p:nvGrpSpPr>
      <p:grpSpPr>
        <a:xfrm>
          <a:off x="0" y="0"/>
          <a:ext cx="0" cy="0"/>
          <a:chOff x="0" y="0"/>
          <a:chExt cx="0" cy="0"/>
        </a:xfrm>
      </p:grpSpPr>
      <p:pic>
        <p:nvPicPr>
          <p:cNvPr id="516" name="Google Shape;516;p46" title="Chart">
            <a:hlinkClick r:id="rId4"/>
          </p:cNvPr>
          <p:cNvPicPr preferRelativeResize="0"/>
          <p:nvPr/>
        </p:nvPicPr>
        <p:blipFill rotWithShape="1">
          <a:blip r:embed="rId5">
            <a:alphaModFix/>
          </a:blip>
          <a:srcRect l="19878" r="19884"/>
          <a:stretch/>
        </p:blipFill>
        <p:spPr>
          <a:xfrm flipH="1">
            <a:off x="3251275" y="1585575"/>
            <a:ext cx="2641449" cy="2711450"/>
          </a:xfrm>
          <a:prstGeom prst="rect">
            <a:avLst/>
          </a:prstGeom>
          <a:noFill/>
          <a:ln>
            <a:noFill/>
          </a:ln>
        </p:spPr>
      </p:pic>
      <p:sp>
        <p:nvSpPr>
          <p:cNvPr id="517" name="Google Shape;517;p4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Challenges I Overcame</a:t>
            </a:r>
            <a:endParaRPr dirty="0"/>
          </a:p>
        </p:txBody>
      </p:sp>
      <p:sp>
        <p:nvSpPr>
          <p:cNvPr id="518" name="Google Shape;518;p46"/>
          <p:cNvSpPr txBox="1">
            <a:spLocks noGrp="1"/>
          </p:cNvSpPr>
          <p:nvPr>
            <p:ph type="title" idx="2"/>
          </p:nvPr>
        </p:nvSpPr>
        <p:spPr>
          <a:xfrm>
            <a:off x="719527" y="2570975"/>
            <a:ext cx="2388300" cy="514200"/>
          </a:xfrm>
          <a:prstGeom prst="rect">
            <a:avLst/>
          </a:prstGeom>
        </p:spPr>
        <p:txBody>
          <a:bodyPr spcFirstLastPara="1" wrap="square" lIns="91425" tIns="91425" rIns="91425" bIns="91425" anchor="b" anchorCtr="0">
            <a:noAutofit/>
          </a:bodyPr>
          <a:lstStyle/>
          <a:p>
            <a:r>
              <a:rPr lang="en-AU" dirty="0"/>
              <a:t>Error Message</a:t>
            </a:r>
            <a:endParaRPr dirty="0"/>
          </a:p>
        </p:txBody>
      </p:sp>
      <p:sp>
        <p:nvSpPr>
          <p:cNvPr id="520" name="Google Shape;520;p46"/>
          <p:cNvSpPr txBox="1">
            <a:spLocks noGrp="1"/>
          </p:cNvSpPr>
          <p:nvPr>
            <p:ph type="title" idx="3"/>
          </p:nvPr>
        </p:nvSpPr>
        <p:spPr>
          <a:xfrm>
            <a:off x="6036176" y="2594475"/>
            <a:ext cx="2388300" cy="514200"/>
          </a:xfrm>
          <a:prstGeom prst="rect">
            <a:avLst/>
          </a:prstGeom>
        </p:spPr>
        <p:txBody>
          <a:bodyPr spcFirstLastPara="1" wrap="square" lIns="91425" tIns="91425" rIns="91425" bIns="91425" anchor="b" anchorCtr="0">
            <a:noAutofit/>
          </a:bodyPr>
          <a:lstStyle/>
          <a:p>
            <a:pPr lvl="0"/>
            <a:r>
              <a:rPr lang="en" dirty="0"/>
              <a:t>Other</a:t>
            </a:r>
            <a:endParaRPr dirty="0"/>
          </a:p>
        </p:txBody>
      </p:sp>
      <p:sp>
        <p:nvSpPr>
          <p:cNvPr id="521" name="Google Shape;521;p46"/>
          <p:cNvSpPr txBox="1">
            <a:spLocks noGrp="1"/>
          </p:cNvSpPr>
          <p:nvPr>
            <p:ph type="subTitle" idx="4"/>
          </p:nvPr>
        </p:nvSpPr>
        <p:spPr>
          <a:xfrm>
            <a:off x="6036174" y="3132192"/>
            <a:ext cx="2504321" cy="1458757"/>
          </a:xfrm>
          <a:prstGeom prst="rect">
            <a:avLst/>
          </a:prstGeom>
        </p:spPr>
        <p:txBody>
          <a:bodyPr spcFirstLastPara="1" wrap="square" lIns="91425" tIns="91425" rIns="91425" bIns="91425" anchor="t" anchorCtr="0">
            <a:noAutofit/>
          </a:bodyPr>
          <a:lstStyle/>
          <a:p>
            <a:pPr marL="0" lvl="0" indent="0">
              <a:spcAft>
                <a:spcPts val="200"/>
              </a:spcAft>
              <a:buClr>
                <a:schemeClr val="dk1"/>
              </a:buClr>
              <a:buSzPts val="1100"/>
            </a:pPr>
            <a:r>
              <a:rPr lang="en-AU" dirty="0"/>
              <a:t>Setting up React /</a:t>
            </a:r>
          </a:p>
          <a:p>
            <a:pPr marL="0" lvl="0" indent="0">
              <a:spcAft>
                <a:spcPts val="200"/>
              </a:spcAft>
              <a:buClr>
                <a:schemeClr val="dk1"/>
              </a:buClr>
              <a:buSzPts val="1100"/>
            </a:pPr>
            <a:r>
              <a:rPr lang="en-AU" dirty="0"/>
              <a:t>Fetch / Props / Routes /</a:t>
            </a:r>
          </a:p>
          <a:p>
            <a:pPr marL="0" lvl="0" indent="0">
              <a:spcAft>
                <a:spcPts val="200"/>
              </a:spcAft>
              <a:buClr>
                <a:schemeClr val="dk1"/>
              </a:buClr>
              <a:buSzPts val="1100"/>
            </a:pPr>
            <a:r>
              <a:rPr lang="en-AU" dirty="0"/>
              <a:t>/ Getting API’s Working / </a:t>
            </a:r>
          </a:p>
          <a:p>
            <a:pPr marL="0" lvl="0" indent="0">
              <a:spcAft>
                <a:spcPts val="200"/>
              </a:spcAft>
              <a:buClr>
                <a:schemeClr val="dk1"/>
              </a:buClr>
              <a:buSzPts val="1100"/>
            </a:pPr>
            <a:r>
              <a:rPr lang="en-AU" dirty="0"/>
              <a:t>CSS</a:t>
            </a:r>
          </a:p>
        </p:txBody>
      </p:sp>
      <p:cxnSp>
        <p:nvCxnSpPr>
          <p:cNvPr id="522" name="Google Shape;522;p46"/>
          <p:cNvCxnSpPr/>
          <p:nvPr/>
        </p:nvCxnSpPr>
        <p:spPr>
          <a:xfrm>
            <a:off x="3251275" y="2079700"/>
            <a:ext cx="828000" cy="0"/>
          </a:xfrm>
          <a:prstGeom prst="straightConnector1">
            <a:avLst/>
          </a:prstGeom>
          <a:noFill/>
          <a:ln w="19050" cap="flat" cmpd="sng">
            <a:solidFill>
              <a:schemeClr val="lt1"/>
            </a:solidFill>
            <a:prstDash val="solid"/>
            <a:round/>
            <a:headEnd type="none" w="med" len="med"/>
            <a:tailEnd type="none" w="med" len="med"/>
          </a:ln>
        </p:spPr>
      </p:cxnSp>
      <p:sp>
        <p:nvSpPr>
          <p:cNvPr id="523" name="Google Shape;523;p46"/>
          <p:cNvSpPr txBox="1"/>
          <p:nvPr/>
        </p:nvSpPr>
        <p:spPr>
          <a:xfrm>
            <a:off x="6036175" y="1740088"/>
            <a:ext cx="1298100" cy="6792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3400" dirty="0">
                <a:solidFill>
                  <a:schemeClr val="lt1"/>
                </a:solidFill>
                <a:latin typeface="Abril Fatface"/>
                <a:ea typeface="Abril Fatface"/>
                <a:cs typeface="Abril Fatface"/>
                <a:sym typeface="Abril Fatface"/>
              </a:rPr>
              <a:t>40%</a:t>
            </a:r>
            <a:endParaRPr sz="3400" dirty="0">
              <a:solidFill>
                <a:schemeClr val="lt1"/>
              </a:solidFill>
              <a:latin typeface="Abril Fatface"/>
              <a:ea typeface="Abril Fatface"/>
              <a:cs typeface="Abril Fatface"/>
              <a:sym typeface="Abril Fatface"/>
            </a:endParaRPr>
          </a:p>
        </p:txBody>
      </p:sp>
      <p:sp>
        <p:nvSpPr>
          <p:cNvPr id="524" name="Google Shape;524;p46"/>
          <p:cNvSpPr txBox="1"/>
          <p:nvPr/>
        </p:nvSpPr>
        <p:spPr>
          <a:xfrm>
            <a:off x="1809725" y="1740088"/>
            <a:ext cx="1298100" cy="6792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3400" dirty="0">
                <a:solidFill>
                  <a:schemeClr val="lt1"/>
                </a:solidFill>
                <a:latin typeface="Abril Fatface"/>
                <a:ea typeface="Abril Fatface"/>
                <a:cs typeface="Abril Fatface"/>
                <a:sym typeface="Abril Fatface"/>
              </a:rPr>
              <a:t>60%</a:t>
            </a:r>
            <a:endParaRPr sz="3400" dirty="0">
              <a:solidFill>
                <a:schemeClr val="lt1"/>
              </a:solidFill>
              <a:latin typeface="Abril Fatface"/>
              <a:ea typeface="Abril Fatface"/>
              <a:cs typeface="Abril Fatface"/>
              <a:sym typeface="Abril Fatface"/>
            </a:endParaRPr>
          </a:p>
        </p:txBody>
      </p:sp>
      <p:cxnSp>
        <p:nvCxnSpPr>
          <p:cNvPr id="525" name="Google Shape;525;p46"/>
          <p:cNvCxnSpPr>
            <a:endCxn id="523" idx="1"/>
          </p:cNvCxnSpPr>
          <p:nvPr/>
        </p:nvCxnSpPr>
        <p:spPr>
          <a:xfrm>
            <a:off x="5208175" y="2079688"/>
            <a:ext cx="828000" cy="0"/>
          </a:xfrm>
          <a:prstGeom prst="straightConnector1">
            <a:avLst/>
          </a:prstGeom>
          <a:noFill/>
          <a:ln w="19050" cap="flat" cmpd="sng">
            <a:solidFill>
              <a:schemeClr val="lt1"/>
            </a:solidFill>
            <a:prstDash val="solid"/>
            <a:round/>
            <a:headEnd type="none" w="med" len="med"/>
            <a:tailEnd type="none" w="med" len="med"/>
          </a:ln>
        </p:spPr>
      </p:cxnSp>
      <p:pic>
        <p:nvPicPr>
          <p:cNvPr id="5" name="Picture 4">
            <a:extLst>
              <a:ext uri="{FF2B5EF4-FFF2-40B4-BE49-F238E27FC236}">
                <a16:creationId xmlns:a16="http://schemas.microsoft.com/office/drawing/2014/main" id="{E3C9973B-F9B8-FD4F-9FFC-682FFA3E3EA9}"/>
              </a:ext>
            </a:extLst>
          </p:cNvPr>
          <p:cNvPicPr>
            <a:picLocks noChangeAspect="1"/>
          </p:cNvPicPr>
          <p:nvPr/>
        </p:nvPicPr>
        <p:blipFill>
          <a:blip r:embed="rId6"/>
          <a:stretch>
            <a:fillRect/>
          </a:stretch>
        </p:blipFill>
        <p:spPr>
          <a:xfrm>
            <a:off x="641499" y="3108675"/>
            <a:ext cx="2538050" cy="1620273"/>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34"/>
          <p:cNvSpPr txBox="1">
            <a:spLocks noGrp="1"/>
          </p:cNvSpPr>
          <p:nvPr>
            <p:ph type="title"/>
          </p:nvPr>
        </p:nvSpPr>
        <p:spPr>
          <a:xfrm>
            <a:off x="3119393" y="1907700"/>
            <a:ext cx="5329663" cy="132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dirty="0"/>
              <a:t>What Did I Learn</a:t>
            </a:r>
            <a:endParaRPr sz="4800" dirty="0"/>
          </a:p>
        </p:txBody>
      </p:sp>
      <p:sp>
        <p:nvSpPr>
          <p:cNvPr id="158" name="Google Shape;158;p34"/>
          <p:cNvSpPr txBox="1">
            <a:spLocks noGrp="1"/>
          </p:cNvSpPr>
          <p:nvPr>
            <p:ph type="title" idx="2"/>
          </p:nvPr>
        </p:nvSpPr>
        <p:spPr>
          <a:xfrm>
            <a:off x="1053885" y="1907700"/>
            <a:ext cx="1942815" cy="132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Tree>
    <p:extLst>
      <p:ext uri="{BB962C8B-B14F-4D97-AF65-F5344CB8AC3E}">
        <p14:creationId xmlns:p14="http://schemas.microsoft.com/office/powerpoint/2010/main" val="1147354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9000" b="-69000"/>
          </a:stretch>
        </a:blipFill>
        <a:effectLst/>
      </p:bgPr>
    </p:bg>
    <p:spTree>
      <p:nvGrpSpPr>
        <p:cNvPr id="1" name="Shape 133"/>
        <p:cNvGrpSpPr/>
        <p:nvPr/>
      </p:nvGrpSpPr>
      <p:grpSpPr>
        <a:xfrm>
          <a:off x="0" y="0"/>
          <a:ext cx="0" cy="0"/>
          <a:chOff x="0" y="0"/>
          <a:chExt cx="0" cy="0"/>
        </a:xfrm>
      </p:grpSpPr>
      <p:sp>
        <p:nvSpPr>
          <p:cNvPr id="134" name="Google Shape;134;p3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Findings</a:t>
            </a:r>
            <a:endParaRPr dirty="0"/>
          </a:p>
        </p:txBody>
      </p:sp>
      <p:sp>
        <p:nvSpPr>
          <p:cNvPr id="135" name="Google Shape;135;p32"/>
          <p:cNvSpPr txBox="1">
            <a:spLocks noGrp="1"/>
          </p:cNvSpPr>
          <p:nvPr>
            <p:ph type="title" idx="2"/>
          </p:nvPr>
        </p:nvSpPr>
        <p:spPr>
          <a:xfrm>
            <a:off x="713225" y="1612503"/>
            <a:ext cx="862500" cy="65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01</a:t>
            </a:r>
            <a:endParaRPr dirty="0"/>
          </a:p>
        </p:txBody>
      </p:sp>
      <p:sp>
        <p:nvSpPr>
          <p:cNvPr id="136" name="Google Shape;136;p32"/>
          <p:cNvSpPr txBox="1">
            <a:spLocks noGrp="1"/>
          </p:cNvSpPr>
          <p:nvPr>
            <p:ph type="title" idx="3"/>
          </p:nvPr>
        </p:nvSpPr>
        <p:spPr>
          <a:xfrm>
            <a:off x="1627612" y="1668650"/>
            <a:ext cx="2814900" cy="51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React can be fun!</a:t>
            </a:r>
            <a:endParaRPr dirty="0"/>
          </a:p>
        </p:txBody>
      </p:sp>
      <p:sp>
        <p:nvSpPr>
          <p:cNvPr id="138" name="Google Shape;138;p32"/>
          <p:cNvSpPr txBox="1">
            <a:spLocks noGrp="1"/>
          </p:cNvSpPr>
          <p:nvPr>
            <p:ph type="title" idx="4"/>
          </p:nvPr>
        </p:nvSpPr>
        <p:spPr>
          <a:xfrm>
            <a:off x="4701438" y="1668650"/>
            <a:ext cx="862500" cy="65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04</a:t>
            </a:r>
            <a:endParaRPr dirty="0"/>
          </a:p>
        </p:txBody>
      </p:sp>
      <p:sp>
        <p:nvSpPr>
          <p:cNvPr id="139" name="Google Shape;139;p32"/>
          <p:cNvSpPr txBox="1">
            <a:spLocks noGrp="1"/>
          </p:cNvSpPr>
          <p:nvPr>
            <p:ph type="title" idx="5"/>
          </p:nvPr>
        </p:nvSpPr>
        <p:spPr>
          <a:xfrm>
            <a:off x="5563879" y="1668650"/>
            <a:ext cx="3125772" cy="51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Set a timer on ideas</a:t>
            </a:r>
            <a:endParaRPr dirty="0"/>
          </a:p>
        </p:txBody>
      </p:sp>
      <p:sp>
        <p:nvSpPr>
          <p:cNvPr id="141" name="Google Shape;141;p32"/>
          <p:cNvSpPr txBox="1">
            <a:spLocks noGrp="1"/>
          </p:cNvSpPr>
          <p:nvPr>
            <p:ph type="title" idx="7"/>
          </p:nvPr>
        </p:nvSpPr>
        <p:spPr>
          <a:xfrm>
            <a:off x="765162" y="3646060"/>
            <a:ext cx="862500" cy="65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sp>
        <p:nvSpPr>
          <p:cNvPr id="142" name="Google Shape;142;p32"/>
          <p:cNvSpPr txBox="1">
            <a:spLocks noGrp="1"/>
          </p:cNvSpPr>
          <p:nvPr>
            <p:ph type="title" idx="8"/>
          </p:nvPr>
        </p:nvSpPr>
        <p:spPr>
          <a:xfrm>
            <a:off x="1627612" y="3655116"/>
            <a:ext cx="2814900" cy="51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Ask for help!</a:t>
            </a:r>
            <a:endParaRPr dirty="0"/>
          </a:p>
        </p:txBody>
      </p:sp>
      <p:sp>
        <p:nvSpPr>
          <p:cNvPr id="144" name="Google Shape;144;p32"/>
          <p:cNvSpPr txBox="1">
            <a:spLocks noGrp="1"/>
          </p:cNvSpPr>
          <p:nvPr>
            <p:ph type="title" idx="13"/>
          </p:nvPr>
        </p:nvSpPr>
        <p:spPr>
          <a:xfrm>
            <a:off x="4701438" y="2323850"/>
            <a:ext cx="862500" cy="655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05</a:t>
            </a:r>
            <a:endParaRPr dirty="0"/>
          </a:p>
        </p:txBody>
      </p:sp>
      <p:sp>
        <p:nvSpPr>
          <p:cNvPr id="145" name="Google Shape;145;p32"/>
          <p:cNvSpPr txBox="1">
            <a:spLocks noGrp="1"/>
          </p:cNvSpPr>
          <p:nvPr>
            <p:ph type="title" idx="14"/>
          </p:nvPr>
        </p:nvSpPr>
        <p:spPr>
          <a:xfrm>
            <a:off x="5563879" y="2323850"/>
            <a:ext cx="2814900" cy="120991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Google will always be your friend when developing </a:t>
            </a:r>
            <a:endParaRPr dirty="0"/>
          </a:p>
        </p:txBody>
      </p:sp>
      <p:sp>
        <p:nvSpPr>
          <p:cNvPr id="23" name="Google Shape;135;p32">
            <a:extLst>
              <a:ext uri="{FF2B5EF4-FFF2-40B4-BE49-F238E27FC236}">
                <a16:creationId xmlns:a16="http://schemas.microsoft.com/office/drawing/2014/main" id="{759B54B0-4B0E-4242-949E-9E513363A6F4}"/>
              </a:ext>
            </a:extLst>
          </p:cNvPr>
          <p:cNvSpPr txBox="1">
            <a:spLocks/>
          </p:cNvSpPr>
          <p:nvPr/>
        </p:nvSpPr>
        <p:spPr>
          <a:xfrm>
            <a:off x="713225" y="2323850"/>
            <a:ext cx="862500" cy="6552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1pPr>
            <a:lvl2pPr marR="0" lvl="1"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2pPr>
            <a:lvl3pPr marR="0" lvl="2"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3pPr>
            <a:lvl4pPr marR="0" lvl="3"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4pPr>
            <a:lvl5pPr marR="0" lvl="4"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5pPr>
            <a:lvl6pPr marR="0" lvl="5"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6pPr>
            <a:lvl7pPr marR="0" lvl="6"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7pPr>
            <a:lvl8pPr marR="0" lvl="7"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8pPr>
            <a:lvl9pPr marR="0" lvl="8" algn="ctr" rtl="0">
              <a:lnSpc>
                <a:spcPct val="100000"/>
              </a:lnSpc>
              <a:spcBef>
                <a:spcPts val="0"/>
              </a:spcBef>
              <a:spcAft>
                <a:spcPts val="0"/>
              </a:spcAft>
              <a:buClr>
                <a:schemeClr val="lt1"/>
              </a:buClr>
              <a:buSzPts val="3600"/>
              <a:buFont typeface="Abril Fatface"/>
              <a:buNone/>
              <a:defRPr sz="3600" b="0" i="0" u="none" strike="noStrike" cap="none">
                <a:solidFill>
                  <a:schemeClr val="lt1"/>
                </a:solidFill>
                <a:latin typeface="Abril Fatface"/>
                <a:ea typeface="Abril Fatface"/>
                <a:cs typeface="Abril Fatface"/>
                <a:sym typeface="Abril Fatface"/>
              </a:defRPr>
            </a:lvl9pPr>
          </a:lstStyle>
          <a:p>
            <a:r>
              <a:rPr lang="en" dirty="0"/>
              <a:t>02</a:t>
            </a:r>
          </a:p>
        </p:txBody>
      </p:sp>
      <p:sp>
        <p:nvSpPr>
          <p:cNvPr id="25" name="Google Shape;136;p32">
            <a:extLst>
              <a:ext uri="{FF2B5EF4-FFF2-40B4-BE49-F238E27FC236}">
                <a16:creationId xmlns:a16="http://schemas.microsoft.com/office/drawing/2014/main" id="{79D66409-918E-524F-8DA6-B8639F911096}"/>
              </a:ext>
            </a:extLst>
          </p:cNvPr>
          <p:cNvSpPr txBox="1">
            <a:spLocks/>
          </p:cNvSpPr>
          <p:nvPr/>
        </p:nvSpPr>
        <p:spPr>
          <a:xfrm>
            <a:off x="1627612" y="2311018"/>
            <a:ext cx="2814900" cy="1222748"/>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2400"/>
              <a:buFont typeface="Abril Fatface"/>
              <a:buNone/>
              <a:defRPr sz="2400" b="0" i="0" u="none" strike="noStrike" cap="none">
                <a:solidFill>
                  <a:schemeClr val="lt1"/>
                </a:solidFill>
                <a:latin typeface="Abril Fatface"/>
                <a:ea typeface="Abril Fatface"/>
                <a:cs typeface="Abril Fatface"/>
                <a:sym typeface="Abril Fatface"/>
              </a:defRPr>
            </a:lvl1pPr>
            <a:lvl2pPr marR="0" lvl="1"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2pPr>
            <a:lvl3pPr marR="0" lvl="2"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3pPr>
            <a:lvl4pPr marR="0" lvl="3"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4pPr>
            <a:lvl5pPr marR="0" lvl="4"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5pPr>
            <a:lvl6pPr marR="0" lvl="5"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6pPr>
            <a:lvl7pPr marR="0" lvl="6"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7pPr>
            <a:lvl8pPr marR="0" lvl="7"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8pPr>
            <a:lvl9pPr marR="0" lvl="8" algn="ctr" rtl="0">
              <a:lnSpc>
                <a:spcPct val="100000"/>
              </a:lnSpc>
              <a:spcBef>
                <a:spcPts val="0"/>
              </a:spcBef>
              <a:spcAft>
                <a:spcPts val="0"/>
              </a:spcAft>
              <a:buClr>
                <a:schemeClr val="lt1"/>
              </a:buClr>
              <a:buSzPts val="3200"/>
              <a:buFont typeface="Abril Fatface"/>
              <a:buNone/>
              <a:defRPr sz="3200" b="0" i="0" u="none" strike="noStrike" cap="none">
                <a:solidFill>
                  <a:schemeClr val="lt1"/>
                </a:solidFill>
                <a:latin typeface="Abril Fatface"/>
                <a:ea typeface="Abril Fatface"/>
                <a:cs typeface="Abril Fatface"/>
                <a:sym typeface="Abril Fatface"/>
              </a:defRPr>
            </a:lvl9pPr>
          </a:lstStyle>
          <a:p>
            <a:r>
              <a:rPr lang="en-AU" dirty="0"/>
              <a:t>Be comfortable with the error message</a:t>
            </a: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42000"/>
          </a:stretch>
        </a:blipFill>
        <a:effectLst/>
      </p:bgPr>
    </p:bg>
    <p:spTree>
      <p:nvGrpSpPr>
        <p:cNvPr id="1" name="Shape 285"/>
        <p:cNvGrpSpPr/>
        <p:nvPr/>
      </p:nvGrpSpPr>
      <p:grpSpPr>
        <a:xfrm>
          <a:off x="0" y="0"/>
          <a:ext cx="0" cy="0"/>
          <a:chOff x="0" y="0"/>
          <a:chExt cx="0" cy="0"/>
        </a:xfrm>
      </p:grpSpPr>
      <p:sp>
        <p:nvSpPr>
          <p:cNvPr id="286" name="Google Shape;286;p40"/>
          <p:cNvSpPr txBox="1">
            <a:spLocks noGrp="1"/>
          </p:cNvSpPr>
          <p:nvPr>
            <p:ph type="title"/>
          </p:nvPr>
        </p:nvSpPr>
        <p:spPr>
          <a:xfrm>
            <a:off x="1780650" y="1745152"/>
            <a:ext cx="5582700" cy="246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JOURNEY </a:t>
            </a:r>
            <a:br>
              <a:rPr lang="en" dirty="0"/>
            </a:br>
            <a:r>
              <a:rPr lang="en" dirty="0"/>
              <a:t>INTO</a:t>
            </a:r>
            <a:br>
              <a:rPr lang="en" dirty="0"/>
            </a:br>
            <a:r>
              <a:rPr lang="en" dirty="0"/>
              <a:t>SPACE</a:t>
            </a:r>
            <a:endParaRPr dirty="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theme1.xml><?xml version="1.0" encoding="utf-8"?>
<a:theme xmlns:a="http://schemas.openxmlformats.org/drawingml/2006/main" name="Elegant Galaxy Background Breakthrough by Slidesgo">
  <a:themeElements>
    <a:clrScheme name="Simple Light">
      <a:dk1>
        <a:srgbClr val="000000"/>
      </a:dk1>
      <a:lt1>
        <a:srgbClr val="FFFFFF"/>
      </a:lt1>
      <a:dk2>
        <a:srgbClr val="682DD3"/>
      </a:dk2>
      <a:lt2>
        <a:srgbClr val="631E7B"/>
      </a:lt2>
      <a:accent1>
        <a:srgbClr val="3A15A2"/>
      </a:accent1>
      <a:accent2>
        <a:srgbClr val="000000"/>
      </a:accent2>
      <a:accent3>
        <a:srgbClr val="FFFFFF"/>
      </a:accent3>
      <a:accent4>
        <a:srgbClr val="682DD3"/>
      </a:accent4>
      <a:accent5>
        <a:srgbClr val="631E7B"/>
      </a:accent5>
      <a:accent6>
        <a:srgbClr val="3A15A2"/>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163</Words>
  <Application>Microsoft Macintosh PowerPoint</Application>
  <PresentationFormat>On-screen Show (16:9)</PresentationFormat>
  <Paragraphs>30</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Fira Sans</vt:lpstr>
      <vt:lpstr>Arial</vt:lpstr>
      <vt:lpstr>Abril Fatface</vt:lpstr>
      <vt:lpstr>Elegant Galaxy Background Breakthrough by Slidesgo</vt:lpstr>
      <vt:lpstr>PowerPoint Presentation</vt:lpstr>
      <vt:lpstr>Description</vt:lpstr>
      <vt:lpstr>Description</vt:lpstr>
      <vt:lpstr>Challenges</vt:lpstr>
      <vt:lpstr>Challenges I Overcame</vt:lpstr>
      <vt:lpstr>What Did I Learn</vt:lpstr>
      <vt:lpstr>Findings</vt:lpstr>
      <vt:lpstr>JOURNEY  INTO SPACE</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Naomi Cole</cp:lastModifiedBy>
  <cp:revision>11</cp:revision>
  <dcterms:modified xsi:type="dcterms:W3CDTF">2022-08-11T03:53:39Z</dcterms:modified>
</cp:coreProperties>
</file>